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A8437A-45CF-42A2-A55E-0EFD6B485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F5FE0A-E4BE-4196-B631-E46671254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9858F-DB8C-4A71-BACA-833C16A9D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225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00540C-BCBF-4814-A41F-D286F9E71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4CBC75-93EE-434A-96CE-5F8B7A86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614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AB486-7F49-4A0B-A59F-EA2074B879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BE6261-D7CE-4156-AE55-400552AB3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714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F6AC26-9D2E-4061-9EE2-3E87E3CCE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FC3F86-B435-484C-823B-B1994FFA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284" y="443783"/>
            <a:ext cx="864009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786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38FB30-D3DC-4D11-8C76-2BF7CB1508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F8AB74-8599-4B45-A6BA-EDBE37B6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89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D4A5-3458-4C38-8BFE-32A4F6D097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4A060A-2126-481D-820F-D7D59A7A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65" y="72891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665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0FEB5E-A5B5-45AD-95A7-59EDCB0BFF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CBEF25-ACD4-4C0C-826A-D9010933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119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27503E-DD34-4618-860E-E4F35ACA0F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3BC85-033C-4DB6-B6F7-8DB143CF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281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459FE4-D217-45D4-9152-B45A5F8894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8785AF-6746-4715-96CF-DCE8FC7F0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140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A589A2-50DA-46F2-8A4C-7E5B9AA28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BC931A-6188-4046-95A7-6EBBC22C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602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1ED0AB-91FD-41C8-82A6-2C772D6F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8B997-8F0A-47EA-9EBC-6B7D07F1C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F1BD9-731E-4051-B3D9-0DF78D6441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0C9C0-AA15-4512-8178-D673E0EEE23C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63C6B-8AA7-4977-B5E3-DE359D09D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E3AAA-3469-410D-A11C-C35B1BDC4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35220-6CC7-4085-BC2D-7C96157F4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9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4DD4F-7C14-4081-A9B2-71F6439020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FCD07E-E5DF-4042-AF45-A4025F2B4F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29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0EAB9D-6018-417D-ACBD-05219B25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3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C3012-8718-42E3-8908-F4B36C610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90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6C2CE8-21BF-40BE-A88C-BB6614A4A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1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9E2BCA-FBDB-4F3C-9BF8-C0EEE03F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5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E49F04-5CFB-479D-A6B2-C3915FDDD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6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A38500-47C5-4036-A86D-DBEC337EB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9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C1B6C9-5CFE-4B09-B540-7EC57A26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09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6ED5C6-4DB6-4481-BA52-0E211192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58A28D-56B5-4160-8273-FDAC99903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2012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ircular Std Bold"/>
        <a:ea typeface=""/>
        <a:cs typeface=""/>
      </a:majorFont>
      <a:minorFont>
        <a:latin typeface="Circular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Circular Std Bold</vt:lpstr>
      <vt:lpstr>Circular Std Book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Kaci Pena</dc:creator>
  <cp:lastModifiedBy>Kaci Pena</cp:lastModifiedBy>
  <cp:revision>6</cp:revision>
  <dcterms:created xsi:type="dcterms:W3CDTF">2024-07-09T14:35:41Z</dcterms:created>
  <dcterms:modified xsi:type="dcterms:W3CDTF">2024-07-09T15:10:14Z</dcterms:modified>
</cp:coreProperties>
</file>